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js9qxZkWK9+RcuRMkcLdWk+zj/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i="0" lang="nl" sz="3600" u="none" cap="none" strike="noStrike">
                <a:solidFill>
                  <a:srgbClr val="000000"/>
                </a:solidFill>
              </a:rPr>
              <a:t>Titel</a:t>
            </a:r>
            <a:endParaRPr i="0" sz="36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1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 sz="1100" u="none" cap="none" strike="noStrike">
                <a:solidFill>
                  <a:srgbClr val="F39430"/>
                </a:solidFill>
              </a:rPr>
              <a:t>Bijbeltekst</a:t>
            </a:r>
            <a:endParaRPr i="1" sz="1100" u="none" cap="none" strike="noStrike">
              <a:solidFill>
                <a:srgbClr val="F394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1" sz="12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200" u="none" cap="none" strike="noStrike">
                <a:solidFill>
                  <a:srgbClr val="000000"/>
                </a:solidFill>
              </a:rPr>
              <a:t>Opdracht</a:t>
            </a:r>
            <a:endParaRPr b="1" i="0" sz="12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nl" sz="1200"/>
              <a:t>Nodig: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2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200" u="none" cap="none" strike="noStrike">
                <a:solidFill>
                  <a:srgbClr val="000000"/>
                </a:solidFill>
              </a:rPr>
              <a:t>Om door te praten</a:t>
            </a:r>
            <a:endParaRPr b="1" i="0" sz="12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